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5" r:id="rId26"/>
    <p:sldId id="356"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76463" autoAdjust="0"/>
  </p:normalViewPr>
  <p:slideViewPr>
    <p:cSldViewPr snapToGrid="0">
      <p:cViewPr varScale="1">
        <p:scale>
          <a:sx n="79" d="100"/>
          <a:sy n="79" d="100"/>
        </p:scale>
        <p:origin x="54" y="84"/>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t>
            </a:r>
            <a:r>
              <a:rPr lang="en-US" sz="1200" b="0" kern="1200" dirty="0">
                <a:solidFill>
                  <a:schemeClr val="tx1"/>
                </a:solidFill>
                <a:effectLst/>
                <a:latin typeface="+mn-lt"/>
                <a:ea typeface="+mn-ea"/>
                <a:cs typeface="+mn-cs"/>
              </a:rPr>
              <a:t>Azure Synapse Analytics</a:t>
            </a:r>
            <a:r>
              <a:rPr lang="en-US" b="0" i="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must</a:t>
            </a:r>
            <a:r>
              <a:rPr lang="en-US" b="1" i="1" baseline="0" dirty="0"/>
              <a:t> </a:t>
            </a:r>
            <a:r>
              <a:rPr lang="en-US" b="1" i="1" dirty="0"/>
              <a:t>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Synapse Analytics?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4/9/2020 12:31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Core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must store all our data in Azure Storage first before we can pause the instances and risk losing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know it's possible to use Azure SQL Database as our data warehouse. What should we consider when deciding between this and </a:t>
            </a:r>
            <a:r>
              <a:rPr lang="en-US" sz="1200" b="0" kern="1200" dirty="0">
                <a:solidFill>
                  <a:schemeClr val="tx1"/>
                </a:solidFill>
                <a:effectLst/>
                <a:latin typeface="+mn-lt"/>
                <a:ea typeface="+mn-ea"/>
                <a:cs typeface="+mn-cs"/>
              </a:rPr>
              <a:t>Azure Synapse Analytics</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4E6D2F48-9FE4-F542-8C79-4687A0BF93A0}"/>
              </a:ext>
            </a:extLst>
          </p:cNvPr>
          <p:cNvPicPr>
            <a:picLocks noChangeAspect="1"/>
          </p:cNvPicPr>
          <p:nvPr/>
        </p:nvPicPr>
        <p:blipFill>
          <a:blip r:embed="rId3"/>
          <a:stretch>
            <a:fillRect/>
          </a:stretch>
        </p:blipFill>
        <p:spPr>
          <a:xfrm>
            <a:off x="675979" y="1065079"/>
            <a:ext cx="10840041" cy="5668824"/>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4727448"/>
          </a:xfrm>
          <a:prstGeom prst="rect">
            <a:avLst/>
          </a:prstGeom>
          <a:noFill/>
        </p:spPr>
        <p:txBody>
          <a:bodyPr wrap="square" lIns="182880" tIns="146304" rIns="182880" bIns="146304" rtlCol="0">
            <a:spAutoFit/>
          </a:bodyPr>
          <a:lstStyle/>
          <a:p>
            <a:r>
              <a:rPr lang="en-US" sz="2400" dirty="0"/>
              <a:t>In the whiteboard design session, you will work in groups to design a solution to modernize CSLA's e-commerce and back-end services while maintaining existing PCI compliance. To ensure compliance, you will ensure data privacy and protection across all aspects of the system, in transit and at rest. The goal is to use Azure PaaS services for the public-facing and back-end websites, while providing a way for the on-premises components to securely communicate with these services. You will also design fault-tolerance and a regional failover plan of the Azure components.</a:t>
            </a:r>
          </a:p>
          <a:p>
            <a:endParaRPr lang="en-US" sz="2400" dirty="0"/>
          </a:p>
          <a:p>
            <a:r>
              <a:rPr lang="en-US" sz="2400"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
        <p:nvSpPr>
          <p:cNvPr id="4" name="TextBox 3">
            <a:extLst>
              <a:ext uri="{FF2B5EF4-FFF2-40B4-BE49-F238E27FC236}">
                <a16:creationId xmlns:a16="http://schemas.microsoft.com/office/drawing/2014/main" id="{B7A6882E-C652-374F-88C2-5A5F5E95E808}"/>
              </a:ext>
            </a:extLst>
          </p:cNvPr>
          <p:cNvSpPr txBox="1"/>
          <p:nvPr/>
        </p:nvSpPr>
        <p:spPr>
          <a:xfrm>
            <a:off x="8412479" y="4735286"/>
            <a:ext cx="3367268" cy="627864"/>
          </a:xfrm>
          <a:prstGeom prst="rect">
            <a:avLst/>
          </a:prstGeom>
          <a:solidFill>
            <a:srgbClr val="0178D7"/>
          </a:solid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Synapse Analytics</a:t>
            </a:r>
          </a:p>
        </p:txBody>
      </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1"/>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1"/>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3557</Words>
  <Application>Microsoft Office PowerPoint</Application>
  <PresentationFormat>Widescreen</PresentationFormat>
  <Paragraphs>353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2020-04-09T19:36:51Z</dcterms:modified>
</cp:coreProperties>
</file>